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7" r:id="rId3"/>
    <p:sldId id="284" r:id="rId4"/>
    <p:sldId id="259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3" d="100"/>
          <a:sy n="73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69179-38D6-443E-8605-11674520FF18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1C2C5-5902-4252-9347-2585D64F2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6.xml"/><Relationship Id="rId3" Type="http://schemas.openxmlformats.org/officeDocument/2006/relationships/slide" Target="slide8.xml"/><Relationship Id="rId7" Type="http://schemas.openxmlformats.org/officeDocument/2006/relationships/slide" Target="slide14.xml"/><Relationship Id="rId12" Type="http://schemas.openxmlformats.org/officeDocument/2006/relationships/slide" Target="slide11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6.xml"/><Relationship Id="rId5" Type="http://schemas.openxmlformats.org/officeDocument/2006/relationships/slide" Target="slide4.xml"/><Relationship Id="rId15" Type="http://schemas.openxmlformats.org/officeDocument/2006/relationships/slide" Target="slide12.xml"/><Relationship Id="rId10" Type="http://schemas.openxmlformats.org/officeDocument/2006/relationships/slide" Target="slide15.xml"/><Relationship Id="rId4" Type="http://schemas.openxmlformats.org/officeDocument/2006/relationships/slide" Target="slide13.xml"/><Relationship Id="rId9" Type="http://schemas.openxmlformats.org/officeDocument/2006/relationships/slide" Target="slide10.xml"/><Relationship Id="rId1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pps.k12.pa.us/143110127104733313/lib/143110127104733313/Distance%20Learning/Pictures/Jeopar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295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Welcome!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Combustion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Hydrocarbons: 600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When you burn wood is it considered complete or incomplete combustion?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Incomplete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Hydrocarbons: 800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What is the limiting reagent in incomplete combustion of a hydrocarbon?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Oxygen</a:t>
            </a:r>
            <a:endParaRPr lang="en-US" dirty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Hydrocarbons: 1000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During complete combustion of a hydrocarbon  what two molecules are produced?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and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endParaRPr lang="en-US" dirty="0" smtClean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Equations: 200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Complete or Incomplete:</a:t>
            </a:r>
          </a:p>
          <a:p>
            <a:pPr>
              <a:buNone/>
            </a:pPr>
            <a:r>
              <a:rPr lang="en-US" dirty="0" smtClean="0"/>
              <a:t>		CH</a:t>
            </a:r>
            <a:r>
              <a:rPr lang="en-US" baseline="-25000" dirty="0" smtClean="0"/>
              <a:t>4</a:t>
            </a:r>
            <a:r>
              <a:rPr lang="en-US" dirty="0" smtClean="0"/>
              <a:t> + 2 O</a:t>
            </a:r>
            <a:r>
              <a:rPr lang="en-US" baseline="-25000" dirty="0" smtClean="0"/>
              <a:t>2</a:t>
            </a:r>
            <a:r>
              <a:rPr lang="en-US" dirty="0" smtClean="0"/>
              <a:t> → CO</a:t>
            </a:r>
            <a:r>
              <a:rPr lang="en-US" baseline="-25000" dirty="0" smtClean="0"/>
              <a:t>2</a:t>
            </a:r>
            <a:r>
              <a:rPr lang="en-US" dirty="0" smtClean="0"/>
              <a:t> + 2 H</a:t>
            </a:r>
            <a:r>
              <a:rPr lang="en-US" baseline="-25000" dirty="0" smtClean="0"/>
              <a:t>2</a:t>
            </a:r>
            <a:r>
              <a:rPr lang="en-US" dirty="0" smtClean="0"/>
              <a:t>O + energy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Complete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Equations: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Complete or Incomplete:</a:t>
            </a:r>
          </a:p>
          <a:p>
            <a:pPr>
              <a:buNone/>
            </a:pPr>
            <a:r>
              <a:rPr lang="en-US" dirty="0" smtClean="0"/>
              <a:t>		CH</a:t>
            </a:r>
            <a:r>
              <a:rPr lang="en-US" baseline="-25000" dirty="0" smtClean="0"/>
              <a:t>4</a:t>
            </a:r>
            <a:r>
              <a:rPr lang="en-US" dirty="0" smtClean="0"/>
              <a:t> + 2 O</a:t>
            </a:r>
            <a:r>
              <a:rPr lang="en-US" baseline="-25000" dirty="0" smtClean="0"/>
              <a:t>2</a:t>
            </a:r>
            <a:r>
              <a:rPr lang="en-US" dirty="0" smtClean="0"/>
              <a:t> → CO</a:t>
            </a:r>
            <a:r>
              <a:rPr lang="en-US" baseline="-25000" dirty="0" smtClean="0"/>
              <a:t>2</a:t>
            </a:r>
            <a:r>
              <a:rPr lang="en-US" dirty="0" smtClean="0"/>
              <a:t> + 2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Complete</a:t>
            </a:r>
            <a:endParaRPr lang="en-US" dirty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Equations: 600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Complete or Incomplete:</a:t>
            </a:r>
          </a:p>
          <a:p>
            <a:pPr>
              <a:buNone/>
            </a:pPr>
            <a:r>
              <a:rPr lang="en-US" dirty="0" smtClean="0"/>
              <a:t>		CH</a:t>
            </a:r>
            <a:r>
              <a:rPr lang="en-US" baseline="-25000" dirty="0" smtClean="0"/>
              <a:t>4(g)</a:t>
            </a:r>
            <a:r>
              <a:rPr lang="en-US" dirty="0" smtClean="0"/>
              <a:t>+O</a:t>
            </a:r>
            <a:r>
              <a:rPr lang="en-US" baseline="-25000" dirty="0" smtClean="0"/>
              <a:t>2(g)</a:t>
            </a:r>
            <a:r>
              <a:rPr lang="en-US" dirty="0" smtClean="0"/>
              <a:t>→C</a:t>
            </a:r>
            <a:r>
              <a:rPr lang="en-US" baseline="-25000" dirty="0" smtClean="0"/>
              <a:t>(s)</a:t>
            </a:r>
            <a:r>
              <a:rPr lang="en-US" dirty="0" smtClean="0"/>
              <a:t>+H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(g)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Incomplete</a:t>
            </a:r>
            <a:endParaRPr lang="en-US" dirty="0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Equations: 800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Complete or Incomplete:</a:t>
            </a:r>
          </a:p>
          <a:p>
            <a:pPr>
              <a:buNone/>
            </a:pPr>
            <a:r>
              <a:rPr lang="pt-BR" dirty="0" smtClean="0"/>
              <a:t>		C</a:t>
            </a:r>
            <a:r>
              <a:rPr lang="pt-BR" baseline="-25000" dirty="0" smtClean="0"/>
              <a:t>6</a:t>
            </a:r>
            <a:r>
              <a:rPr lang="pt-BR" dirty="0" smtClean="0"/>
              <a:t>H</a:t>
            </a:r>
            <a:r>
              <a:rPr lang="pt-BR" baseline="-25000" dirty="0" smtClean="0"/>
              <a:t>12</a:t>
            </a:r>
            <a:r>
              <a:rPr lang="pt-BR" dirty="0" smtClean="0"/>
              <a:t>O</a:t>
            </a:r>
            <a:r>
              <a:rPr lang="pt-BR" baseline="-25000" dirty="0" smtClean="0"/>
              <a:t>6</a:t>
            </a:r>
            <a:r>
              <a:rPr lang="pt-BR" dirty="0" smtClean="0"/>
              <a:t> + 6O</a:t>
            </a:r>
            <a:r>
              <a:rPr lang="pt-BR" baseline="-25000" dirty="0" smtClean="0"/>
              <a:t>2</a:t>
            </a:r>
            <a:r>
              <a:rPr lang="pt-BR" dirty="0" smtClean="0"/>
              <a:t> =&gt; 6CO</a:t>
            </a:r>
            <a:r>
              <a:rPr lang="pt-BR" baseline="-25000" dirty="0" smtClean="0"/>
              <a:t>2</a:t>
            </a:r>
            <a:r>
              <a:rPr lang="pt-BR" dirty="0" smtClean="0"/>
              <a:t> + 6H</a:t>
            </a:r>
            <a:r>
              <a:rPr lang="pt-BR" baseline="-25000" dirty="0" smtClean="0"/>
              <a:t>2</a:t>
            </a:r>
            <a:r>
              <a:rPr lang="pt-BR" dirty="0" smtClean="0"/>
              <a:t>O + energy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Complete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Equations: 1000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Is the equation below representing complete or incomplete combustion?</a:t>
            </a:r>
          </a:p>
          <a:p>
            <a:pPr>
              <a:buNone/>
            </a:pPr>
            <a:r>
              <a:rPr lang="en-US" dirty="0" smtClean="0"/>
              <a:t>		2 CH</a:t>
            </a:r>
            <a:r>
              <a:rPr lang="en-US" baseline="-25000" dirty="0" smtClean="0"/>
              <a:t>4</a:t>
            </a:r>
            <a:r>
              <a:rPr lang="en-US" dirty="0" smtClean="0"/>
              <a:t> + 3 O</a:t>
            </a:r>
            <a:r>
              <a:rPr lang="en-US" baseline="-25000" dirty="0" smtClean="0"/>
              <a:t>2</a:t>
            </a:r>
            <a:r>
              <a:rPr lang="en-US" dirty="0" smtClean="0"/>
              <a:t> → 2 CO + 4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Incomplete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Combustion!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195736" y="836712"/>
          <a:ext cx="4937760" cy="474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</a:tblGrid>
              <a:tr h="842392"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Combust or Not to Combust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Hydrocarbons 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Equations</a:t>
                      </a:r>
                    </a:p>
                  </a:txBody>
                  <a:tcPr/>
                </a:tc>
              </a:tr>
              <a:tr h="723999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736270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</a:tr>
              <a:tr h="736270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8" action="ppaction://hlinksldjump"/>
                        </a:rPr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9" action="ppaction://hlinksldjump"/>
                        </a:rPr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0" action="ppaction://hlinksldjump"/>
                        </a:rPr>
                        <a:t>600</a:t>
                      </a:r>
                      <a:endParaRPr lang="en-US" dirty="0"/>
                    </a:p>
                  </a:txBody>
                  <a:tcPr/>
                </a:tc>
              </a:tr>
              <a:tr h="736270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1" action="ppaction://hlinksldjump"/>
                        </a:rPr>
                        <a:t>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2" action="ppaction://hlinksldjump"/>
                        </a:rPr>
                        <a:t>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3" action="ppaction://hlinksldjump"/>
                        </a:rPr>
                        <a:t>800</a:t>
                      </a:r>
                      <a:endParaRPr lang="en-US" dirty="0"/>
                    </a:p>
                  </a:txBody>
                  <a:tcPr/>
                </a:tc>
              </a:tr>
              <a:tr h="895795"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4" action="ppaction://hlinksldjump"/>
                        </a:rPr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5" action="ppaction://hlinksldjump"/>
                        </a:rPr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16" action="ppaction://hlinksldjump"/>
                        </a:rPr>
                        <a:t>1000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Combust or Not to Combust: 200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When you light a candle?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Combustion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Combust or Not to Combust: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When a firefly glowing in the dark?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Not combustion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Combust or Not to Combust: 600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When butane is burned it produces carbon dioxide and water.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Combustion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Combust or Not to Combust: 800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  <a:endParaRPr lang="en-US" dirty="0" smtClean="0"/>
          </a:p>
          <a:p>
            <a:r>
              <a:rPr lang="en-US" dirty="0" smtClean="0"/>
              <a:t>When two chemicals are mixed together and produce light?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Not combustion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Combust or Not to Combust: 1000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A light bulb producing light and heat, is this combustion?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Not combustion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Hydrocarbons: 200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True or False: Complete combustion is much more likely to occur than incomplete when looking at hydrocarbons.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/>
              <a:t>False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/>
        </p:nvSpPr>
        <p:spPr>
          <a:xfrm>
            <a:off x="5410200" y="685800"/>
            <a:ext cx="3048000" cy="838200"/>
          </a:xfrm>
          <a:prstGeom prst="round2Diag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533400"/>
            <a:ext cx="365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Hydrocarbons: 400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Question:</a:t>
            </a:r>
          </a:p>
          <a:p>
            <a:r>
              <a:rPr lang="en-US" dirty="0" smtClean="0"/>
              <a:t>What two atoms must be present for a molecule to be considered a hydrocarbon?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Answer</a:t>
            </a:r>
          </a:p>
          <a:p>
            <a:r>
              <a:rPr lang="en-US" dirty="0" smtClean="0"/>
              <a:t>Hydrogen and Carbon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52400" y="5867400"/>
            <a:ext cx="87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Back</a:t>
            </a:r>
            <a:endParaRPr 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Left Arrow 10">
            <a:hlinkClick r:id="rId3" action="ppaction://hlinksldjump"/>
          </p:cNvPr>
          <p:cNvSpPr/>
          <p:nvPr/>
        </p:nvSpPr>
        <p:spPr>
          <a:xfrm>
            <a:off x="0" y="5867400"/>
            <a:ext cx="990600" cy="457200"/>
          </a:xfrm>
          <a:prstGeom prst="leftArrow">
            <a:avLst>
              <a:gd name="adj1" fmla="val 92424"/>
              <a:gd name="adj2" fmla="val 59091"/>
            </a:avLst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03000494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C5D60DC-E93B-4C50-8229-0717C8FF76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TS030004943</Template>
  <TotalTime>73</TotalTime>
  <Words>313</Words>
  <Application>Microsoft Office PowerPoint</Application>
  <PresentationFormat>On-screen Show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TS030004943</vt:lpstr>
      <vt:lpstr>Slide 1</vt:lpstr>
      <vt:lpstr>Combustion!</vt:lpstr>
      <vt:lpstr>To Combust or Not to Combust: 200</vt:lpstr>
      <vt:lpstr>To Combust or Not to Combust: 400</vt:lpstr>
      <vt:lpstr>To Combust or Not to Combust: 600</vt:lpstr>
      <vt:lpstr>To Combust or Not to Combust: 800</vt:lpstr>
      <vt:lpstr>To Combust or Not to Combust: 1000</vt:lpstr>
      <vt:lpstr>Hydrocarbons: 200</vt:lpstr>
      <vt:lpstr>Hydrocarbons: 400</vt:lpstr>
      <vt:lpstr>Hydrocarbons: 600</vt:lpstr>
      <vt:lpstr>Hydrocarbons: 800</vt:lpstr>
      <vt:lpstr>Hydrocarbons: 1000</vt:lpstr>
      <vt:lpstr>Equations: 200</vt:lpstr>
      <vt:lpstr>Equations: 400</vt:lpstr>
      <vt:lpstr>Equations: 600</vt:lpstr>
      <vt:lpstr>Equations: 800</vt:lpstr>
      <vt:lpstr>Equations: 1000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 </dc:creator>
  <cp:keywords/>
  <dc:description/>
  <cp:lastModifiedBy> </cp:lastModifiedBy>
  <cp:revision>16</cp:revision>
  <dcterms:created xsi:type="dcterms:W3CDTF">2011-12-06T14:39:54Z</dcterms:created>
  <dcterms:modified xsi:type="dcterms:W3CDTF">2011-12-09T03:48:26Z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TC300049439990</vt:lpwstr>
  </property>
</Properties>
</file>